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E957F555-53C8-481C-80E6-614154BDF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7800" y="3673475"/>
            <a:ext cx="7772400" cy="14700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FAA58103-3D16-4CD2-8207-02F579B40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3400" y="6286500"/>
            <a:ext cx="6400800" cy="17526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479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5FF60531-1E75-4C0C-857B-CFD2AA61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04D016C1-10A9-44C2-8B88-10B72B011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60864"/>
            <a:ext cx="15011400" cy="78105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7936A3-E9B4-41D1-A782-F48D3E19F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9EEBBB-F9DD-41F3-8B1A-D364BE07C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6840200" cy="8412162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196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379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214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76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23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115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853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Personalizar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Administração</dc:creator>
  <cp:lastModifiedBy>Patrícia Colombo de Souza</cp:lastModifiedBy>
  <cp:revision>9</cp:revision>
  <dcterms:created xsi:type="dcterms:W3CDTF">2006-08-16T00:00:00Z</dcterms:created>
  <dcterms:modified xsi:type="dcterms:W3CDTF">2024-10-02T12:27:24Z</dcterms:modified>
  <dc:identifier>DAGSQgSutdI</dc:identifier>
</cp:coreProperties>
</file>