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3"/>
  </p:notesMasterIdLst>
  <p:sldIdLst>
    <p:sldId id="256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" d="100"/>
          <a:sy n="11" d="100"/>
        </p:scale>
        <p:origin x="2358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9583E8-81EF-48F0-B119-A94D1B50CF67}" type="datetimeFigureOut">
              <a:rPr lang="pt-BR" smtClean="0"/>
              <a:t>02/10/2024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AD2F9F-9761-4900-A090-D7DE81D0D1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1078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1pPr>
    <a:lvl2pPr marL="1814398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2pPr>
    <a:lvl3pPr marL="3628796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3pPr>
    <a:lvl4pPr marL="5443195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4pPr>
    <a:lvl5pPr marL="7257593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5pPr>
    <a:lvl6pPr marL="9071991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6pPr>
    <a:lvl7pPr marL="10886389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7pPr>
    <a:lvl8pPr marL="12700787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8pPr>
    <a:lvl9pPr marL="14515186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2271713" y="1143000"/>
            <a:ext cx="2314575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AD2F9F-9761-4900-A090-D7DE81D0D186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88094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38667-715B-4333-9809-51D14F1B92D1}" type="datetimeFigureOut">
              <a:rPr lang="pt-BR" smtClean="0"/>
              <a:t>02/10/2024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8F8-89CC-4628-B252-AED28DF180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3312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38667-715B-4333-9809-51D14F1B92D1}" type="datetimeFigureOut">
              <a:rPr lang="pt-BR" smtClean="0"/>
              <a:t>02/10/2024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8F8-89CC-4628-B252-AED28DF180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010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38667-715B-4333-9809-51D14F1B92D1}" type="datetimeFigureOut">
              <a:rPr lang="pt-BR" smtClean="0"/>
              <a:t>02/10/2024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8F8-89CC-4628-B252-AED28DF180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2145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38667-715B-4333-9809-51D14F1B92D1}" type="datetimeFigureOut">
              <a:rPr lang="pt-BR" smtClean="0"/>
              <a:t>02/10/2024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8F8-89CC-4628-B252-AED28DF180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4417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38667-715B-4333-9809-51D14F1B92D1}" type="datetimeFigureOut">
              <a:rPr lang="pt-BR" smtClean="0"/>
              <a:t>02/10/2024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8F8-89CC-4628-B252-AED28DF180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6828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38667-715B-4333-9809-51D14F1B92D1}" type="datetimeFigureOut">
              <a:rPr lang="pt-BR" smtClean="0"/>
              <a:t>02/10/2024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8F8-89CC-4628-B252-AED28DF180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0040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38667-715B-4333-9809-51D14F1B92D1}" type="datetimeFigureOut">
              <a:rPr lang="pt-BR" smtClean="0"/>
              <a:t>02/10/2024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8F8-89CC-4628-B252-AED28DF180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864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38667-715B-4333-9809-51D14F1B92D1}" type="datetimeFigureOut">
              <a:rPr lang="pt-BR" smtClean="0"/>
              <a:t>02/10/2024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8F8-89CC-4628-B252-AED28DF180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8385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38667-715B-4333-9809-51D14F1B92D1}" type="datetimeFigureOut">
              <a:rPr lang="pt-BR" smtClean="0"/>
              <a:t>02/10/2024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8F8-89CC-4628-B252-AED28DF180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5502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38667-715B-4333-9809-51D14F1B92D1}" type="datetimeFigureOut">
              <a:rPr lang="pt-BR" smtClean="0"/>
              <a:t>02/10/2024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8F8-89CC-4628-B252-AED28DF180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7395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38667-715B-4333-9809-51D14F1B92D1}" type="datetimeFigureOut">
              <a:rPr lang="pt-BR" smtClean="0"/>
              <a:t>02/10/2024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8F8-89CC-4628-B252-AED28DF180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2733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938667-715B-4333-9809-51D14F1B92D1}" type="datetimeFigureOut">
              <a:rPr lang="pt-BR" smtClean="0"/>
              <a:t>02/10/2024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EA68F8-89CC-4628-B252-AED28DF180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1578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88285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245</TotalTime>
  <Words>1</Words>
  <Application>Microsoft Office PowerPoint</Application>
  <PresentationFormat>Personalizar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User</dc:creator>
  <cp:lastModifiedBy>Patrícia Colombo de Souza</cp:lastModifiedBy>
  <cp:revision>11</cp:revision>
  <dcterms:created xsi:type="dcterms:W3CDTF">2024-09-30T11:03:37Z</dcterms:created>
  <dcterms:modified xsi:type="dcterms:W3CDTF">2024-10-02T12:26:44Z</dcterms:modified>
</cp:coreProperties>
</file>