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35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83E8-81EF-48F0-B119-A94D1B50CF67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D2F9F-9761-4900-A090-D7DE81D0D1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0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D2F9F-9761-4900-A090-D7DE81D0D18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80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31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1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14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41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82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0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64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3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50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39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7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8667-715B-4333-9809-51D14F1B92D1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68F8-89CC-4628-B252-AED28DF18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57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82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</Words>
  <Application>Microsoft Office PowerPoint</Application>
  <PresentationFormat>Personalizar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Patrícia Colombo de Souza</cp:lastModifiedBy>
  <cp:revision>11</cp:revision>
  <dcterms:created xsi:type="dcterms:W3CDTF">2024-09-30T11:03:37Z</dcterms:created>
  <dcterms:modified xsi:type="dcterms:W3CDTF">2024-10-02T12:26:44Z</dcterms:modified>
</cp:coreProperties>
</file>